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5" r:id="rId7"/>
    <p:sldId id="268" r:id="rId8"/>
    <p:sldId id="262" r:id="rId9"/>
    <p:sldId id="266" r:id="rId10"/>
    <p:sldId id="263" r:id="rId11"/>
    <p:sldId id="270" r:id="rId12"/>
    <p:sldId id="26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DEFE-91F8-510B-0957-645D082A5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C03D8-E33E-8894-3DFC-A719F0D45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653A-14A3-BDCF-E16E-D352B4BA3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3E3A-79B3-4EA5-C02F-72FB27E2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2235-CDF5-184D-7A66-FEDEFA81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51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19D9-4200-67D3-5284-C4FD39CDA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BD9B8-4F2D-384E-1D3A-2C27B68D6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3BDFA-F96B-28A2-B309-13EFDD0C3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A56B0-A7DB-8C08-FF54-C7C9B5A2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B7E76-8582-47BD-E6B0-CF07BE81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19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442D6-3A03-0D2E-90C2-2FA999B7E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5E7413-CDCD-4FD5-F973-5777C5B29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B93E2-248C-B402-0C4B-42E37A65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B9817-1CF6-F625-AACB-D8C17913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CA3AD-D708-92DB-FE46-00639475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11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6EC5-1CC9-2F70-DBD6-D6DF536C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77F4E-A7BC-81DD-AE41-19FD762B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9BD76-88A0-F172-091F-A0F55EBD3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FBD1F-294C-4F18-841D-9B56812C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73387-11F4-98B3-B9CB-89A2906A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56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EB8-E54D-E594-E9AD-B19BA133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9D4CD-9B19-E648-450F-ADBBFA535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B2916-74F3-4F27-6CD1-9F41A22E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465D8-E339-70EA-40EF-38D414DA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FB97B-D55B-5686-D595-20BDECAA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666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F1B0-1060-71FB-C8E6-E7A16DCF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DFF7-7DAA-05F4-2B55-782DA944C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DC154-ACDD-7294-7CB1-DCF265951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7F24-F0CF-F951-41F9-28735EFD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DA1A9-C9D7-C474-FE47-022F60A2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45750-98BF-0744-6A90-C9A3064B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91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711B-F0C2-40A9-D616-D4350B3C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6FE82-E5AA-33AA-A79E-DB264004A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A7A04-9103-D9DB-C4BD-88A922F92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5970A-053E-572F-49FA-2B904C1FD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98C906-C7D1-E454-0FF1-7504D0126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E8B70-E3C0-7E1E-10EE-7012FB2A2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945A25-D3ED-7745-6627-453E39B8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488C7-1843-FEDE-BCF9-33444F2A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95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3E25-D51F-E1D4-3A6D-917E5B52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93521-C3E0-53FD-7EBA-AE378099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7A086-9357-CBFC-B54C-44A9E743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3C323-AC27-2A5C-61FE-EEA544EE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140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4C78DF-91F1-3BA0-D94A-C1732B00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2EA12-FF63-61FA-4B8F-C2E0E732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42A5F-01B0-1BA3-0A5A-8DDB3AFED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865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568B-1728-476C-916C-C45F545EF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EFA3-402E-29F5-1EDA-5B8BD52BC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7A217-C31B-822B-4F28-C09840299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FFBBB-BDB2-4D4B-ACBF-5C031D85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F6795-BEC4-9D14-9A9F-3CFA3F31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27003-A923-306B-0EAF-DDD76207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793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04AC-68E8-51A1-BD2B-FEA34C79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CAAB5B-24B4-A9B4-2CE2-7F21ED18F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B279E-33D8-9FF1-8936-07083BF4E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4B3F5-FC36-2498-F42E-F967AB51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6AF50-25ED-AE5A-06DB-52C546F9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58CC-514C-94A7-1B1F-EBEADE0C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40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2E3D7-F69A-AA7E-F8F8-CA578DF1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7CA4C-95C5-2313-FC8F-B6C2C5F12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2F96C-F2C9-62DB-8B94-7F0D7E5F9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39E20-DF80-4182-8C26-A65330B62FD0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23B63-1154-3EBD-D7A0-D5B62BBDA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0D45E-5BC4-BEA1-70A7-39B25B42A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7AB79-9A8D-4DFA-99E2-8D09663DE8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86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BE0042D-770C-AD39-F6BC-531465DC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3" y="-926354"/>
            <a:ext cx="12201503" cy="81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15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9EBC-3F77-4252-9E75-1539728E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WhatsApp Video 2025-04-14 at 13.38.19_9993b173">
            <a:hlinkClick r:id="" action="ppaction://media"/>
            <a:extLst>
              <a:ext uri="{FF2B5EF4-FFF2-40B4-BE49-F238E27FC236}">
                <a16:creationId xmlns:a16="http://schemas.microsoft.com/office/drawing/2014/main" id="{60D44E0A-AECE-04A2-C42D-4C96082B32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6193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31C80-3B2A-00BA-EAF9-BD3BCC7FD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32B30-F866-3A12-A960-8277F74B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94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72B-B0E4-DF46-AC63-5276250A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WhatsApp Audio 2025-04-12 at 21.51.28_3edde45d">
            <a:hlinkClick r:id="" action="ppaction://media"/>
            <a:extLst>
              <a:ext uri="{FF2B5EF4-FFF2-40B4-BE49-F238E27FC236}">
                <a16:creationId xmlns:a16="http://schemas.microsoft.com/office/drawing/2014/main" id="{683881E8-AECA-9639-A393-CEAA14BA1D4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757613"/>
            <a:ext cx="487363" cy="4873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AFAEE-F437-E33B-C222-4670096A1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72B-B0E4-DF46-AC63-5276250A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4BE547-39E2-FFBC-D100-6A0E4DC3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AFAEE-F437-E33B-C222-4670096A1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1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7D0D03-CBB6-5688-CA68-7D915791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47168" cy="711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2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D4CFF41-80AD-F0D3-BBF4-6F296C1F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366"/>
            <a:ext cx="12344781" cy="695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3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34399-6B57-A128-1911-4B8FC6498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05B79F8-AE77-D883-BE27-648FE201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0080"/>
            <a:ext cx="12192000" cy="87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2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t1z.net - Pink Panther Theme (Ringtone) (256 KBps)">
            <a:hlinkClick r:id="" action="ppaction://media"/>
            <a:extLst>
              <a:ext uri="{FF2B5EF4-FFF2-40B4-BE49-F238E27FC236}">
                <a16:creationId xmlns:a16="http://schemas.microsoft.com/office/drawing/2014/main" id="{4DAEC5CD-8C0C-BCCA-D086-9E3801606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487363" cy="48736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D5B337A-BC3C-1155-2228-1139B15B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0080"/>
            <a:ext cx="12192000" cy="87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27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D5B337A-BC3C-1155-2228-1139B15B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40080"/>
            <a:ext cx="12192000" cy="87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1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54C68-FB4C-1206-55B7-999FCD46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D3B2E4-CF1F-FBA5-40A7-8E320F33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3" y="-926354"/>
            <a:ext cx="12201503" cy="81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93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5857-CDDF-CEA7-7678-B038A51C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Audio 2025-04-13 at 12.42.59_2d12e526">
            <a:hlinkClick r:id="" action="ppaction://media"/>
            <a:extLst>
              <a:ext uri="{FF2B5EF4-FFF2-40B4-BE49-F238E27FC236}">
                <a16:creationId xmlns:a16="http://schemas.microsoft.com/office/drawing/2014/main" id="{5FBC6B36-C62F-9D6D-DA8B-BC160CEB7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71" y="-730885"/>
            <a:ext cx="487363" cy="4873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02257B3-3F32-6154-552C-CEC85505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3" y="-926354"/>
            <a:ext cx="12201503" cy="81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15857-CDDF-CEA7-7678-B038A51C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2257B3-3F32-6154-552C-CEC85505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03" y="-926354"/>
            <a:ext cx="12201503" cy="813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73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0</Words>
  <Application>Microsoft Office PowerPoint</Application>
  <PresentationFormat>Widescreen</PresentationFormat>
  <Paragraphs>0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Anirudh Vempati</dc:creator>
  <cp:lastModifiedBy>Anirudh Vempati</cp:lastModifiedBy>
  <cp:revision>4</cp:revision>
  <dcterms:created xsi:type="dcterms:W3CDTF">2025-04-12T08:09:33Z</dcterms:created>
  <dcterms:modified xsi:type="dcterms:W3CDTF">2025-04-15T13:30:45Z</dcterms:modified>
</cp:coreProperties>
</file>